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5" r:id="rId4"/>
    <p:sldId id="268" r:id="rId5"/>
    <p:sldId id="266" r:id="rId6"/>
    <p:sldId id="258" r:id="rId7"/>
    <p:sldId id="259" r:id="rId8"/>
    <p:sldId id="260" r:id="rId9"/>
    <p:sldId id="261" r:id="rId10"/>
    <p:sldId id="269" r:id="rId11"/>
    <p:sldId id="270" r:id="rId12"/>
    <p:sldId id="271" r:id="rId13"/>
    <p:sldId id="263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7EE"/>
    <a:srgbClr val="6188CD"/>
    <a:srgbClr val="C198E0"/>
    <a:srgbClr val="9F5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2464D1-26FF-88FF-6790-9B31578615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5089C2D-B663-F88D-3F00-4742E5694D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56805D9-CC3B-AE01-5CF4-69BFE248E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3C76-F06D-414D-8C87-EE7CDB0BBD1C}" type="datetimeFigureOut">
              <a:rPr lang="it-IT" smtClean="0"/>
              <a:t>10/11/2022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3173574-5F38-F5F9-0F31-ACCDDDF68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7D9A8F5-FBA6-58C9-0302-4DD007D55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2A67-F6AF-48FB-A988-F931EFA7CC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98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C67666-6A7C-844F-1568-2C526BA33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9D2AD6E-35E1-76B4-4166-FA058D457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11D9C0-9557-C618-C59C-8898C187F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3C76-F06D-414D-8C87-EE7CDB0BBD1C}" type="datetimeFigureOut">
              <a:rPr lang="it-IT" smtClean="0"/>
              <a:t>10/11/2022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70B4DC8-F8EC-17A8-0C9F-9FABE3120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990B1DE-D1BE-A2BD-4572-5915EC03F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2A67-F6AF-48FB-A988-F931EFA7CC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2002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9C51323-C684-ACE7-E70C-ADAF4E3DFA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6969A2D-EE0A-4C19-24AE-9C98A8C6C4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25A7D60-14EC-7C00-01D4-19124C7EA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3C76-F06D-414D-8C87-EE7CDB0BBD1C}" type="datetimeFigureOut">
              <a:rPr lang="it-IT" smtClean="0"/>
              <a:t>10/11/2022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C21F8D6-8E0F-2083-3EB1-0C0EA471F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F57A9E9-7DF1-83A8-7332-78E5B1BFD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2A67-F6AF-48FB-A988-F931EFA7CC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7342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F6EFA3-B021-1FB4-B2F1-79A69E5BF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7D009E-16C9-4056-E681-9C96CF7C8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3D56388-5BEE-67EC-14B0-9C70A7882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3C76-F06D-414D-8C87-EE7CDB0BBD1C}" type="datetimeFigureOut">
              <a:rPr lang="it-IT" smtClean="0"/>
              <a:t>10/11/2022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D4CA2B-405C-3C9C-5C38-180194A33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C89DD59-CB4B-92D4-BE40-D3EAA579E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2A67-F6AF-48FB-A988-F931EFA7CC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6222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DDFF09-F667-32DF-9F8D-C728BD948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855253B-B7A5-C980-D7FF-0C87FDDE74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E7FE16B-2983-388F-53F4-E55E37552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3C76-F06D-414D-8C87-EE7CDB0BBD1C}" type="datetimeFigureOut">
              <a:rPr lang="it-IT" smtClean="0"/>
              <a:t>10/11/2022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ACE131F-AFE4-BBB9-2DA4-76D690D32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E167DF-03A1-EE45-4136-32DF2D2A1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2A67-F6AF-48FB-A988-F931EFA7CC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3995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BF0146-B227-6B40-3916-5C37BE6D4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77F205-DFD7-05F1-E406-DC87E0A5C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884165E-6D78-0412-7393-19724BC42E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BCED49E-D943-1FBC-E670-71F7B169C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3C76-F06D-414D-8C87-EE7CDB0BBD1C}" type="datetimeFigureOut">
              <a:rPr lang="it-IT" smtClean="0"/>
              <a:t>10/11/2022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CDFAA30-69DB-30B2-23B1-67292E79A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DB48422-93D4-D055-4BD2-923D0DEFF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2A67-F6AF-48FB-A988-F931EFA7CC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10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2B6EA7-EE57-1EB6-EFCE-4F93E7B5B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E0D8318-6646-B479-E564-EEB12DF78D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7E13BE8-696B-4E6C-DBF8-CAE08DB31B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045C00A-1024-0ADD-4886-6BF38E067E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BEE6F98-BDAB-824B-7088-A376230920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96EA66B-84A9-75A6-138D-5D25197EE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3C76-F06D-414D-8C87-EE7CDB0BBD1C}" type="datetimeFigureOut">
              <a:rPr lang="it-IT" smtClean="0"/>
              <a:t>10/11/2022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A2F1A3B-0471-461C-3D65-6B246EC69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04BEC5D-3C89-BA16-AD25-203592569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2A67-F6AF-48FB-A988-F931EFA7CC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8155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53B3CE-5202-1EA7-3CCD-9E4149C95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576FDAA-5A33-FBBD-6C6D-F11589ABA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3C76-F06D-414D-8C87-EE7CDB0BBD1C}" type="datetimeFigureOut">
              <a:rPr lang="it-IT" smtClean="0"/>
              <a:t>10/11/2022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7A9AD3F-B767-895A-84EA-3261C9B83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0498CD6-BDC9-6249-3EE2-07537C14F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2A67-F6AF-48FB-A988-F931EFA7CC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8591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AFF4D71-84BE-73FD-1375-11E2C6550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3C76-F06D-414D-8C87-EE7CDB0BBD1C}" type="datetimeFigureOut">
              <a:rPr lang="it-IT" smtClean="0"/>
              <a:t>10/11/2022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A77DDD2-05F7-5E51-F8F9-4253BA0C7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1656437-46FA-833A-7284-367BB7BE3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2A67-F6AF-48FB-A988-F931EFA7CC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031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A931B6-DB76-D878-B2C2-E29D8E825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B56E87-0834-B156-99C5-9EFE7FE7B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4EC49C8-4421-7F3B-20CD-67D584BA9D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B6306C6-D514-A56B-ABE0-9E3E95290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3C76-F06D-414D-8C87-EE7CDB0BBD1C}" type="datetimeFigureOut">
              <a:rPr lang="it-IT" smtClean="0"/>
              <a:t>10/11/2022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B8E6797-9D47-2D6E-0D2B-AF9467E21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44C3CCC-A263-ECDA-051E-D0C4F8D64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2A67-F6AF-48FB-A988-F931EFA7CC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5488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6ACCAA-2F02-E87C-24C7-F2DF6F797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60CD887-8DFF-6DA9-9437-6D1F791AB0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D34C454-1EF1-CFD6-68C4-997ABF9F7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05AA261-AFFD-1770-F3DC-C40551805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D3C76-F06D-414D-8C87-EE7CDB0BBD1C}" type="datetimeFigureOut">
              <a:rPr lang="it-IT" smtClean="0"/>
              <a:t>10/11/2022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52D381C-B360-35FC-8C33-16524F320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8FF5830-8189-3CDF-0EEA-0D1D4A70A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72A67-F6AF-48FB-A988-F931EFA7CC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0137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1C2C87F-6E43-30D5-A909-0A1FEE14E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401E453-698A-B236-7675-17120AC1CB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DA845F9-6B41-7742-8C01-960BA502A0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D3C76-F06D-414D-8C87-EE7CDB0BBD1C}" type="datetimeFigureOut">
              <a:rPr lang="it-IT" smtClean="0"/>
              <a:t>10/11/2022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F3B0BBE-55F6-2C9A-2E32-980971E935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29C902E-625D-CDF4-19F2-6D26B64701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72A67-F6AF-48FB-A988-F931EFA7CC1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837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7CDC3BB2-A02A-428B-95EE-726F8F7E06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4E15C0AD-84EC-9306-7FC6-38033A621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39825" y="-3489960"/>
            <a:ext cx="4227444" cy="1045059"/>
          </a:xfr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OriSignal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7D450EE-0AAB-696D-2EC0-8637DAAF69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3423" y="7335026"/>
            <a:ext cx="6105152" cy="1195249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adea" panose="02040503050406030204" pitchFamily="18" charset="0"/>
              </a:rPr>
              <a:t>Segnalazione illeciti ed abusi tramite app</a:t>
            </a:r>
          </a:p>
          <a:p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adea" panose="02040503050406030204" pitchFamily="18" charset="0"/>
              </a:rPr>
              <a:t>Progetto della squadra </a:t>
            </a:r>
            <a:r>
              <a:rPr lang="it-IT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adea" panose="02040503050406030204" pitchFamily="18" charset="0"/>
              </a:rPr>
              <a:t>TechOristano</a:t>
            </a:r>
            <a:endParaRPr lang="it-IT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ade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2452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10">
        <p159:morph option="byObject"/>
      </p:transition>
    </mc:Choice>
    <mc:Fallback xmlns="">
      <p:transition spd="slow" advClick="0" advTm="1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BFA6035F-452E-448D-8E7B-2625645620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17B0783E-DFDD-4328-A17E-AD701214658F}"/>
              </a:ext>
            </a:extLst>
          </p:cNvPr>
          <p:cNvSpPr/>
          <p:nvPr/>
        </p:nvSpPr>
        <p:spPr>
          <a:xfrm>
            <a:off x="2486025" y="-1145382"/>
            <a:ext cx="7219950" cy="78025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0889D0E-A7A8-0039-805F-3A900A471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9875" y="-1145383"/>
            <a:ext cx="6572250" cy="780257"/>
          </a:xfrm>
        </p:spPr>
        <p:txBody>
          <a:bodyPr>
            <a:normAutofit/>
          </a:bodyPr>
          <a:lstStyle/>
          <a:p>
            <a:r>
              <a:rPr lang="it-IT" sz="3200" dirty="0"/>
              <a:t>Come abbiamo fatto l’app per Android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02510BD1-0F8D-468C-83A6-8FDC579E3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203" y="512160"/>
            <a:ext cx="3219450" cy="6079447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62E58258-CE98-4D11-B989-B721D1B4B6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5376" y="512160"/>
            <a:ext cx="3219450" cy="6079446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01B4C930-BCDD-46F6-8A45-32E5558534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63640" y="512160"/>
            <a:ext cx="3219449" cy="6079446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4AE2C19A-43AB-427A-BAC6-A18F5C31E35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5376" y="7103766"/>
            <a:ext cx="3219450" cy="6079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2516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BFA6035F-452E-448D-8E7B-2625645620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17B0783E-DFDD-4328-A17E-AD701214658F}"/>
              </a:ext>
            </a:extLst>
          </p:cNvPr>
          <p:cNvSpPr/>
          <p:nvPr/>
        </p:nvSpPr>
        <p:spPr>
          <a:xfrm>
            <a:off x="2486025" y="-1145382"/>
            <a:ext cx="7219950" cy="78025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0889D0E-A7A8-0039-805F-3A900A471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9875" y="-1145383"/>
            <a:ext cx="6572250" cy="780257"/>
          </a:xfrm>
        </p:spPr>
        <p:txBody>
          <a:bodyPr>
            <a:normAutofit/>
          </a:bodyPr>
          <a:lstStyle/>
          <a:p>
            <a:r>
              <a:rPr lang="it-IT" sz="3200" dirty="0"/>
              <a:t>Come abbiamo fatto l’app per Android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02510BD1-0F8D-468C-83A6-8FDC579E3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203" y="512160"/>
            <a:ext cx="3219450" cy="6079447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62E58258-CE98-4D11-B989-B721D1B4B6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75" y="-7224829"/>
            <a:ext cx="3219450" cy="6079446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01B4C930-BCDD-46F6-8A45-32E5558534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640" y="512160"/>
            <a:ext cx="3219450" cy="6079446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4AE2C19A-43AB-427A-BAC6-A18F5C31E35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921" y="512160"/>
            <a:ext cx="3219450" cy="6079446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5AD6FDDC-B1E6-4292-803E-2E6C1C3FEC8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5268" y="512160"/>
            <a:ext cx="3219450" cy="6079446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0B18E498-2FB2-4ADA-8E72-8ABADBA97FC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95491" y="512160"/>
            <a:ext cx="3219450" cy="6079446"/>
          </a:xfrm>
          <a:prstGeom prst="rect">
            <a:avLst/>
          </a:prstGeom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87366CD0-CBBD-4B09-8EFB-2BF9AFE210E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921" y="8398858"/>
            <a:ext cx="3219450" cy="6079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8475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BFA6035F-452E-448D-8E7B-2625645620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17B0783E-DFDD-4328-A17E-AD701214658F}"/>
              </a:ext>
            </a:extLst>
          </p:cNvPr>
          <p:cNvSpPr/>
          <p:nvPr/>
        </p:nvSpPr>
        <p:spPr>
          <a:xfrm>
            <a:off x="2486025" y="-1145382"/>
            <a:ext cx="7219950" cy="78025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0889D0E-A7A8-0039-805F-3A900A471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9875" y="-1145383"/>
            <a:ext cx="6572250" cy="780257"/>
          </a:xfrm>
        </p:spPr>
        <p:txBody>
          <a:bodyPr>
            <a:normAutofit/>
          </a:bodyPr>
          <a:lstStyle/>
          <a:p>
            <a:r>
              <a:rPr lang="it-IT" sz="3200" dirty="0"/>
              <a:t>Come abbiamo fatto l’app per Android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02510BD1-0F8D-468C-83A6-8FDC579E3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25" y="-7224830"/>
            <a:ext cx="3219450" cy="6079447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62E58258-CE98-4D11-B989-B721D1B4B6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3282" y="-7260240"/>
            <a:ext cx="3219450" cy="6079446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01B4C930-BCDD-46F6-8A45-32E5558534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640" y="-7260240"/>
            <a:ext cx="3219450" cy="6079446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4AE2C19A-43AB-427A-BAC6-A18F5C31E35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921" y="-7295651"/>
            <a:ext cx="3219450" cy="6079446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5AD6FDDC-B1E6-4292-803E-2E6C1C3FEC8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640" y="389277"/>
            <a:ext cx="3219450" cy="6079446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0B18E498-2FB2-4ADA-8E72-8ABADBA97FC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25" y="389277"/>
            <a:ext cx="3219450" cy="6079446"/>
          </a:xfrm>
          <a:prstGeom prst="rect">
            <a:avLst/>
          </a:prstGeom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87366CD0-CBBD-4B09-8EFB-2BF9AFE210E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921" y="389277"/>
            <a:ext cx="3219450" cy="6079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776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4989E984-839B-49E0-A364-7C3F41D4E1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3F1A87B4-469A-A74C-75C0-AD0E2F6B78EB}"/>
              </a:ext>
            </a:extLst>
          </p:cNvPr>
          <p:cNvSpPr/>
          <p:nvPr/>
        </p:nvSpPr>
        <p:spPr>
          <a:xfrm>
            <a:off x="571870" y="514350"/>
            <a:ext cx="8882849" cy="537154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F20F9E1-A5F9-2474-DE7A-D57683086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6919" y="481806"/>
            <a:ext cx="1899081" cy="1325563"/>
          </a:xfrm>
        </p:spPr>
        <p:txBody>
          <a:bodyPr/>
          <a:lstStyle/>
          <a:p>
            <a:r>
              <a:rPr lang="it-IT" dirty="0"/>
              <a:t>Crediti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EA0DD4-B8B2-76B3-CC3C-D456CA34B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289800" cy="3602718"/>
          </a:xfrm>
        </p:spPr>
        <p:txBody>
          <a:bodyPr/>
          <a:lstStyle/>
          <a:p>
            <a:pPr algn="just"/>
            <a:r>
              <a:rPr lang="it-IT" dirty="0"/>
              <a:t>Designer grafico : Gianpaolo Manca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CSS : Davide Loddo e Gianpaolo Manca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HTML: Michele Falconi e Davide Loddo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Presentazione PowerPoint: Gabriele Cappai</a:t>
            </a:r>
          </a:p>
        </p:txBody>
      </p:sp>
    </p:spTree>
    <p:extLst>
      <p:ext uri="{BB962C8B-B14F-4D97-AF65-F5344CB8AC3E}">
        <p14:creationId xmlns:p14="http://schemas.microsoft.com/office/powerpoint/2010/main" val="7759473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7CDC3BB2-A02A-428B-95EE-726F8F7E06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4E15C0AD-84EC-9306-7FC6-38033A621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82277" y="2468389"/>
            <a:ext cx="4227444" cy="1045059"/>
          </a:xfr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OriSignal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7D450EE-0AAB-696D-2EC0-8637DAAF69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3423" y="3779995"/>
            <a:ext cx="6105152" cy="1195249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adea" panose="02040503050406030204" pitchFamily="18" charset="0"/>
              </a:rPr>
              <a:t>Segnalazione illeciti ed abusi tramite app</a:t>
            </a:r>
          </a:p>
          <a:p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adea" panose="02040503050406030204" pitchFamily="18" charset="0"/>
              </a:rPr>
              <a:t>Progetto della squadra </a:t>
            </a:r>
            <a:r>
              <a:rPr lang="it-IT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adea" panose="02040503050406030204" pitchFamily="18" charset="0"/>
              </a:rPr>
              <a:t>TechOristano</a:t>
            </a:r>
            <a:endParaRPr lang="it-IT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ade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898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18709F09-546E-4660-993C-45E6D75C8A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6AB6F3B5-A1AB-3560-CAA2-F68E0E9D5C56}"/>
              </a:ext>
            </a:extLst>
          </p:cNvPr>
          <p:cNvSpPr/>
          <p:nvPr/>
        </p:nvSpPr>
        <p:spPr>
          <a:xfrm>
            <a:off x="12692216" y="2506509"/>
            <a:ext cx="9944714" cy="371644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2A41F4-4C27-F129-FE35-8085CFF15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1220" y="2795904"/>
            <a:ext cx="9406705" cy="293449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4400" dirty="0"/>
              <a:t>Il progetto è nato da un problema: le persone che </a:t>
            </a:r>
            <a:r>
              <a:rPr lang="it-IT" sz="4400" b="1" dirty="0"/>
              <a:t>invadono</a:t>
            </a:r>
            <a:r>
              <a:rPr lang="it-IT" sz="4400" dirty="0"/>
              <a:t> i parcheggi dei disabili restando quasi sempre impuniti e creando notevole disagio alle persone con disabilità. 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91570344-593F-A133-C9E6-B99BF645B8FD}"/>
              </a:ext>
            </a:extLst>
          </p:cNvPr>
          <p:cNvSpPr/>
          <p:nvPr/>
        </p:nvSpPr>
        <p:spPr>
          <a:xfrm>
            <a:off x="-8136492" y="614445"/>
            <a:ext cx="7636276" cy="10130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709BDC6-E7A3-ECF7-C212-D5483DD65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765479" y="724489"/>
            <a:ext cx="6894250" cy="736847"/>
          </a:xfrm>
        </p:spPr>
        <p:txBody>
          <a:bodyPr/>
          <a:lstStyle/>
          <a:p>
            <a:r>
              <a:rPr lang="it-IT" dirty="0"/>
              <a:t>Come è nato questo progetto</a:t>
            </a:r>
          </a:p>
        </p:txBody>
      </p:sp>
    </p:spTree>
    <p:extLst>
      <p:ext uri="{BB962C8B-B14F-4D97-AF65-F5344CB8AC3E}">
        <p14:creationId xmlns:p14="http://schemas.microsoft.com/office/powerpoint/2010/main" val="11657570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18709F09-546E-4660-993C-45E6D75C8A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6AB6F3B5-A1AB-3560-CAA2-F68E0E9D5C56}"/>
              </a:ext>
            </a:extLst>
          </p:cNvPr>
          <p:cNvSpPr/>
          <p:nvPr/>
        </p:nvSpPr>
        <p:spPr>
          <a:xfrm>
            <a:off x="1123643" y="2359025"/>
            <a:ext cx="9944714" cy="371644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2A41F4-4C27-F129-FE35-8085CFF15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647" y="2648420"/>
            <a:ext cx="9406705" cy="293449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4400" dirty="0"/>
              <a:t>Il progetto è nato da un problema: le persone che </a:t>
            </a:r>
            <a:r>
              <a:rPr lang="it-IT" sz="4400" b="1" dirty="0"/>
              <a:t>invadono</a:t>
            </a:r>
            <a:r>
              <a:rPr lang="it-IT" sz="4400" dirty="0"/>
              <a:t> i parcheggi dei disabili restando quasi sempre impuniti e creando notevole disagio alle persone con disabilità. 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91570344-593F-A133-C9E6-B99BF645B8FD}"/>
              </a:ext>
            </a:extLst>
          </p:cNvPr>
          <p:cNvSpPr/>
          <p:nvPr/>
        </p:nvSpPr>
        <p:spPr>
          <a:xfrm>
            <a:off x="2079224" y="562216"/>
            <a:ext cx="7636276" cy="101301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709BDC6-E7A3-ECF7-C212-D5483DD65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0237" y="672260"/>
            <a:ext cx="6894250" cy="736847"/>
          </a:xfrm>
        </p:spPr>
        <p:txBody>
          <a:bodyPr/>
          <a:lstStyle/>
          <a:p>
            <a:r>
              <a:rPr lang="it-IT" dirty="0"/>
              <a:t>Come è nato questo progetto</a:t>
            </a:r>
          </a:p>
        </p:txBody>
      </p:sp>
    </p:spTree>
    <p:extLst>
      <p:ext uri="{BB962C8B-B14F-4D97-AF65-F5344CB8AC3E}">
        <p14:creationId xmlns:p14="http://schemas.microsoft.com/office/powerpoint/2010/main" val="30903639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87364AAC-B10D-48A9-962B-F5F60FA979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7815963E-51A5-1999-5665-DA43A4CC802A}"/>
              </a:ext>
            </a:extLst>
          </p:cNvPr>
          <p:cNvSpPr/>
          <p:nvPr/>
        </p:nvSpPr>
        <p:spPr>
          <a:xfrm>
            <a:off x="3526561" y="408547"/>
            <a:ext cx="5055464" cy="99793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378015E-DDF1-2635-9C2B-FFF0C0D67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5443" y="490265"/>
            <a:ext cx="4457700" cy="834502"/>
          </a:xfrm>
        </p:spPr>
        <p:txBody>
          <a:bodyPr/>
          <a:lstStyle/>
          <a:p>
            <a:r>
              <a:rPr lang="it-IT" dirty="0"/>
              <a:t>Scopo del progetto</a:t>
            </a: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1702904A-DD9A-67FE-F8AA-984BE26A9CAA}"/>
              </a:ext>
            </a:extLst>
          </p:cNvPr>
          <p:cNvSpPr/>
          <p:nvPr/>
        </p:nvSpPr>
        <p:spPr>
          <a:xfrm>
            <a:off x="958418" y="1825624"/>
            <a:ext cx="10275163" cy="4403726"/>
          </a:xfrm>
          <a:prstGeom prst="roundRect">
            <a:avLst/>
          </a:prstGeom>
          <a:solidFill>
            <a:srgbClr val="BDD7E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FBF140-323A-B36E-BABD-9362E78A5C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5949" y="2063749"/>
            <a:ext cx="8553451" cy="3927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Lo scopo di questo progetto è dare la possibilità a tutti i cittadini di segnalare gli illeciti, come:</a:t>
            </a:r>
          </a:p>
          <a:p>
            <a:pPr marL="0" indent="0">
              <a:buNone/>
            </a:pPr>
            <a:r>
              <a:rPr lang="it-IT" dirty="0"/>
              <a:t>- Macchine parcheggiate in un Divieto di Sosta</a:t>
            </a:r>
          </a:p>
          <a:p>
            <a:pPr>
              <a:buFontTx/>
              <a:buChar char="-"/>
            </a:pPr>
            <a:r>
              <a:rPr lang="it-IT" dirty="0"/>
              <a:t>Furti</a:t>
            </a:r>
          </a:p>
          <a:p>
            <a:pPr>
              <a:buFontTx/>
              <a:buChar char="-"/>
            </a:pPr>
            <a:r>
              <a:rPr lang="it-IT" dirty="0"/>
              <a:t>Graffiti non autorizzate/osceni</a:t>
            </a:r>
          </a:p>
          <a:p>
            <a:pPr>
              <a:buFontTx/>
              <a:buChar char="-"/>
            </a:pPr>
            <a:r>
              <a:rPr lang="it-IT" dirty="0"/>
              <a:t>Inquinamento stradale</a:t>
            </a:r>
          </a:p>
          <a:p>
            <a:pPr>
              <a:buFontTx/>
              <a:buChar char="-"/>
            </a:pPr>
            <a:r>
              <a:rPr lang="it-IT" dirty="0"/>
              <a:t>Rifiuti non differenziati</a:t>
            </a:r>
          </a:p>
          <a:p>
            <a:pPr marL="0" indent="0">
              <a:buNone/>
            </a:pPr>
            <a:r>
              <a:rPr lang="it-IT" dirty="0"/>
              <a:t>Tutto tramite un sito web/app</a:t>
            </a:r>
          </a:p>
        </p:txBody>
      </p:sp>
    </p:spTree>
    <p:extLst>
      <p:ext uri="{BB962C8B-B14F-4D97-AF65-F5344CB8AC3E}">
        <p14:creationId xmlns:p14="http://schemas.microsoft.com/office/powerpoint/2010/main" val="70938458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CFA7942B-5B9B-4A9F-A1E4-178C535523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CCD60F39-CEA0-970A-44B1-29A60C1298C4}"/>
              </a:ext>
            </a:extLst>
          </p:cNvPr>
          <p:cNvSpPr/>
          <p:nvPr/>
        </p:nvSpPr>
        <p:spPr>
          <a:xfrm>
            <a:off x="729448" y="457202"/>
            <a:ext cx="10624352" cy="135472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5439522-5722-29E9-C5BE-85EFBF31F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825" y="668486"/>
            <a:ext cx="9658350" cy="932156"/>
          </a:xfrm>
        </p:spPr>
        <p:txBody>
          <a:bodyPr/>
          <a:lstStyle/>
          <a:p>
            <a:r>
              <a:rPr lang="it-IT" dirty="0"/>
              <a:t>Come Segnalare gli illeciti tramite sito/app</a:t>
            </a: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38578672-45C3-8E1F-09FE-F8D2962001D8}"/>
              </a:ext>
            </a:extLst>
          </p:cNvPr>
          <p:cNvSpPr/>
          <p:nvPr/>
        </p:nvSpPr>
        <p:spPr>
          <a:xfrm>
            <a:off x="480874" y="2848084"/>
            <a:ext cx="11230252" cy="364479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74D4333-8710-77D9-4B6F-D1BBDA23BE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578" y="2983021"/>
            <a:ext cx="9965924" cy="3341687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Per segnalare tramite sito/app bisogna:</a:t>
            </a:r>
          </a:p>
          <a:p>
            <a:pPr marL="514350" indent="-514350">
              <a:buAutoNum type="arabicPeriod"/>
            </a:pPr>
            <a:r>
              <a:rPr lang="it-IT" dirty="0"/>
              <a:t>Registrarsi sulla piattaforma</a:t>
            </a:r>
          </a:p>
          <a:p>
            <a:pPr marL="514350" indent="-514350">
              <a:buAutoNum type="arabicPeriod"/>
            </a:pPr>
            <a:r>
              <a:rPr lang="it-IT" dirty="0"/>
              <a:t>Inserire le informazioni sull’illecito includendo prove fotografiche o video di massimo 100MB e un massimo di 3 file</a:t>
            </a:r>
          </a:p>
          <a:p>
            <a:pPr marL="514350" indent="-514350">
              <a:buAutoNum type="arabicPeriod"/>
            </a:pPr>
            <a:r>
              <a:rPr lang="it-IT" dirty="0"/>
              <a:t>Aspettare la conferma</a:t>
            </a:r>
          </a:p>
          <a:p>
            <a:pPr marL="0" indent="0">
              <a:buNone/>
            </a:pPr>
            <a:r>
              <a:rPr lang="it-IT" dirty="0"/>
              <a:t>Se la segnalazione risulta veritiera, si riceverà come contributo l’ 8% della multa</a:t>
            </a:r>
          </a:p>
        </p:txBody>
      </p:sp>
    </p:spTree>
    <p:extLst>
      <p:ext uri="{BB962C8B-B14F-4D97-AF65-F5344CB8AC3E}">
        <p14:creationId xmlns:p14="http://schemas.microsoft.com/office/powerpoint/2010/main" val="2016404559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3FC2B4C5-36BB-494C-ADAE-AC4EBE9061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4F348645-EC71-BE73-16B6-101203A371CA}"/>
              </a:ext>
            </a:extLst>
          </p:cNvPr>
          <p:cNvSpPr/>
          <p:nvPr/>
        </p:nvSpPr>
        <p:spPr>
          <a:xfrm>
            <a:off x="1105640" y="508478"/>
            <a:ext cx="10076155" cy="217244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ACA3189-FBAA-5E1D-AEB3-7E92DB4E22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9817" y="1594698"/>
            <a:ext cx="9067800" cy="8794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/>
              <a:t>Abbiamo fatto il sito in HTML con lo stile in CSS, poi abbiamo fatto dei modelli per i design dell’app  creabile su Android Studio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1423EFC-090E-3F4D-3117-8EC80C1ED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65125"/>
            <a:ext cx="9601200" cy="1325563"/>
          </a:xfrm>
        </p:spPr>
        <p:txBody>
          <a:bodyPr/>
          <a:lstStyle/>
          <a:p>
            <a:r>
              <a:rPr lang="it-IT" dirty="0"/>
              <a:t>Come abbiamo creato questa piattaforma</a:t>
            </a:r>
          </a:p>
        </p:txBody>
      </p:sp>
    </p:spTree>
    <p:extLst>
      <p:ext uri="{BB962C8B-B14F-4D97-AF65-F5344CB8AC3E}">
        <p14:creationId xmlns:p14="http://schemas.microsoft.com/office/powerpoint/2010/main" val="2076099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E4D9B5B7-00EE-403C-AE9B-9BFBCC14E9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DA660220-EA03-43F1-A70E-6FA9F7431ADC}"/>
              </a:ext>
            </a:extLst>
          </p:cNvPr>
          <p:cNvSpPr/>
          <p:nvPr/>
        </p:nvSpPr>
        <p:spPr>
          <a:xfrm>
            <a:off x="2628900" y="404388"/>
            <a:ext cx="6934200" cy="15541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8093010-ABD8-E1D6-CBC9-F8763DAB8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9900" y="621663"/>
            <a:ext cx="6172200" cy="1119612"/>
          </a:xfrm>
        </p:spPr>
        <p:txBody>
          <a:bodyPr/>
          <a:lstStyle/>
          <a:p>
            <a:r>
              <a:rPr lang="it-IT" dirty="0"/>
              <a:t>Come abbiamo fatto il Sito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14C7500-2154-4337-A8BF-E825957E91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5519" y="2215674"/>
            <a:ext cx="8711557" cy="417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068268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BFA6035F-452E-448D-8E7B-2625645620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17B0783E-DFDD-4328-A17E-AD701214658F}"/>
              </a:ext>
            </a:extLst>
          </p:cNvPr>
          <p:cNvSpPr/>
          <p:nvPr/>
        </p:nvSpPr>
        <p:spPr>
          <a:xfrm>
            <a:off x="2133600" y="365125"/>
            <a:ext cx="7219950" cy="78025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0889D0E-A7A8-0039-805F-3A900A471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7450" y="365124"/>
            <a:ext cx="6572250" cy="780257"/>
          </a:xfrm>
        </p:spPr>
        <p:txBody>
          <a:bodyPr>
            <a:normAutofit/>
          </a:bodyPr>
          <a:lstStyle/>
          <a:p>
            <a:r>
              <a:rPr lang="it-IT" sz="3200" dirty="0"/>
              <a:t>Come abbiamo fatto l’app per Android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02510BD1-0F8D-468C-83A6-8FDC579E3C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24300" y="533839"/>
            <a:ext cx="3219450" cy="6079447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62E58258-CE98-4D11-B989-B721D1B4B6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6275" y="7223125"/>
            <a:ext cx="3219450" cy="6079446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01B4C930-BCDD-46F6-8A45-32E5558534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0103" y="365123"/>
            <a:ext cx="3375182" cy="6373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652362"/>
      </p:ext>
    </p:extLst>
  </p:cSld>
  <p:clrMapOvr>
    <a:masterClrMapping/>
  </p:clrMapOvr>
  <p:transition spd="slow">
    <p:push dir="d"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279</Words>
  <Application>Microsoft Office PowerPoint</Application>
  <PresentationFormat>Widescreen</PresentationFormat>
  <Paragraphs>39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9" baseType="lpstr">
      <vt:lpstr>Arial</vt:lpstr>
      <vt:lpstr>Bahnschrift</vt:lpstr>
      <vt:lpstr>Caladea</vt:lpstr>
      <vt:lpstr>Calibri</vt:lpstr>
      <vt:lpstr>Calibri Light</vt:lpstr>
      <vt:lpstr>Tema di Office</vt:lpstr>
      <vt:lpstr>OriSignal</vt:lpstr>
      <vt:lpstr>OriSignal</vt:lpstr>
      <vt:lpstr>Come è nato questo progetto</vt:lpstr>
      <vt:lpstr>Come è nato questo progetto</vt:lpstr>
      <vt:lpstr>Scopo del progetto</vt:lpstr>
      <vt:lpstr>Come Segnalare gli illeciti tramite sito/app</vt:lpstr>
      <vt:lpstr>Come abbiamo creato questa piattaforma</vt:lpstr>
      <vt:lpstr>Come abbiamo fatto il Sito</vt:lpstr>
      <vt:lpstr>Come abbiamo fatto l’app per Android</vt:lpstr>
      <vt:lpstr>Come abbiamo fatto l’app per Android</vt:lpstr>
      <vt:lpstr>Come abbiamo fatto l’app per Android</vt:lpstr>
      <vt:lpstr>Come abbiamo fatto l’app per Android</vt:lpstr>
      <vt:lpstr>Crediti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gabriele cappai</dc:creator>
  <cp:lastModifiedBy>Blakyx</cp:lastModifiedBy>
  <cp:revision>7</cp:revision>
  <dcterms:created xsi:type="dcterms:W3CDTF">2022-11-09T11:15:22Z</dcterms:created>
  <dcterms:modified xsi:type="dcterms:W3CDTF">2022-11-10T15:28:46Z</dcterms:modified>
</cp:coreProperties>
</file>